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797675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>
        <p:scale>
          <a:sx n="70" d="100"/>
          <a:sy n="70" d="100"/>
        </p:scale>
        <p:origin x="84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117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53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06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81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476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05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12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624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54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86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80F8C-0F17-49A3-A34C-8A25A161D7C1}" type="datetimeFigureOut">
              <a:rPr lang="ru-RU" smtClean="0"/>
              <a:t>13.11.2022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9A5C5-E090-4514-A11A-6AF09EAF7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650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ualex.sherb.obr55.ru/files/2021/02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2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6882" y="1429841"/>
            <a:ext cx="50291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14.11.2022</a:t>
            </a:r>
          </a:p>
          <a:p>
            <a:r>
              <a:rPr lang="ru-RU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Атналыкны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ачу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4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4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Тарих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tt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әрсә ул?” – </a:t>
            </a:r>
          </a:p>
          <a:p>
            <a:r>
              <a:rPr lang="tt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телдән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2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uberg.mur.obr55.ru/files/2021/02/ca518bf183c339c376b4bdc5c275df01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0" b="4379"/>
          <a:stretch/>
        </p:blipFill>
        <p:spPr bwMode="auto">
          <a:xfrm>
            <a:off x="5418161" y="0"/>
            <a:ext cx="6773839" cy="683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3080" y="860926"/>
            <a:ext cx="525438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15.11.2022</a:t>
            </a:r>
          </a:p>
          <a:p>
            <a:pPr lvl="0"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«Кем</a:t>
            </a: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Н</a:t>
            </a:r>
            <a:r>
              <a:rPr lang="tt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әрсә” Кайда? Кайчан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?” </a:t>
            </a:r>
          </a:p>
          <a:p>
            <a:pPr lvl="0" algn="ctr">
              <a:lnSpc>
                <a:spcPct val="150000"/>
              </a:lnSpc>
            </a:pP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</a:t>
            </a:r>
            <a:r>
              <a:rPr lang="ru-RU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ектуаль</a:t>
            </a: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</a:t>
            </a:r>
          </a:p>
          <a:p>
            <a:pPr lvl="0" algn="ctr">
              <a:lnSpc>
                <a:spcPct val="150000"/>
              </a:lnSpc>
            </a:pPr>
            <a:r>
              <a:rPr lang="tt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(5-6 класслар)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tt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27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d.multiurok.ru/html/2017/11/20/s_5a127da0dff1f/748269_6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40360" r="19186" b="11233"/>
          <a:stretch/>
        </p:blipFill>
        <p:spPr bwMode="auto">
          <a:xfrm>
            <a:off x="4794913" y="1128268"/>
            <a:ext cx="7397087" cy="461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5660" y="423080"/>
            <a:ext cx="615514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t-RU" dirty="0" smtClean="0"/>
              <a:t>                       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16.11.2022 </a:t>
            </a:r>
          </a:p>
          <a:p>
            <a:pPr lvl="0"/>
            <a:endParaRPr lang="tt-RU" sz="4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t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в объективе” бәйгесе ( фото конкурс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tt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(5-11 класслар)</a:t>
            </a:r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t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Кеше һәм закон”  эшлекле 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 </a:t>
            </a:r>
          </a:p>
          <a:p>
            <a:r>
              <a:rPr lang="tt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tt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(9-11 класслар)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12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hr-portal.ru/files/mini/s1200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951" y="1295605"/>
            <a:ext cx="6695601" cy="438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6604" y="777922"/>
            <a:ext cx="4585647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17.11.2022</a:t>
            </a:r>
          </a:p>
          <a:p>
            <a:pPr lvl="0" algn="ctr"/>
            <a:endParaRPr lang="ru-RU" sz="4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</a:t>
            </a:r>
            <a:r>
              <a:rPr lang="tt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әм. Булдырам. 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Эшлим.” </a:t>
            </a:r>
            <a:r>
              <a:rPr lang="tt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 күләм квест-уенда 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</a:t>
            </a:r>
          </a:p>
          <a:p>
            <a:pPr lvl="0" algn="ctr"/>
            <a:r>
              <a:rPr lang="tt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 класс)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01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strategy24.ru/images/news/202106/a4797ee9d64cd6f92548db743cc3d7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2" r="18888"/>
          <a:stretch/>
        </p:blipFill>
        <p:spPr bwMode="auto">
          <a:xfrm>
            <a:off x="4476464" y="534490"/>
            <a:ext cx="7315201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5263" y="669268"/>
            <a:ext cx="4021201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18.11.2022</a:t>
            </a:r>
          </a:p>
          <a:p>
            <a:pPr algn="ctr"/>
            <a:endParaRPr lang="tt-RU" sz="44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Түгәрәк </a:t>
            </a:r>
            <a:r>
              <a:rPr lang="tt-RU" sz="4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өстәл “Узебезнең бурычлар турында сөйләшик</a:t>
            </a: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</a:p>
          <a:p>
            <a:pPr algn="ctr"/>
            <a:r>
              <a:rPr lang="tt-RU" sz="20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( 8 класс)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02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49.userapi.com/KyeovSUkHH9fo2Auk4_nUlHZ3cwBOlOC4USrvQ/79V4nWrKM8w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3" t="26358" r="8763" b="10382"/>
          <a:stretch/>
        </p:blipFill>
        <p:spPr bwMode="auto">
          <a:xfrm>
            <a:off x="4503762" y="928048"/>
            <a:ext cx="7327824" cy="522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58404" y="1708657"/>
            <a:ext cx="4784994" cy="2556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885" algn="ctr">
              <a:lnSpc>
                <a:spcPct val="115000"/>
              </a:lnSpc>
              <a:spcAft>
                <a:spcPts val="1000"/>
              </a:spcAft>
            </a:pP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19.11.2022</a:t>
            </a:r>
          </a:p>
          <a:p>
            <a:pPr marL="222885" algn="ctr">
              <a:lnSpc>
                <a:spcPct val="115000"/>
              </a:lnSpc>
              <a:spcAft>
                <a:spcPts val="1000"/>
              </a:spcAft>
            </a:pPr>
            <a:r>
              <a:rPr lang="tt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Атналыкны </a:t>
            </a:r>
            <a:r>
              <a:rPr lang="tt-RU" sz="4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йомгаклау</a:t>
            </a:r>
            <a:endParaRPr lang="ru-RU" sz="44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50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85</Words>
  <Application>Microsoft Office PowerPoint</Application>
  <PresentationFormat>Широкоэкранный</PresentationFormat>
  <Paragraphs>27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cp:lastPrinted>2022-11-13T15:36:51Z</cp:lastPrinted>
  <dcterms:created xsi:type="dcterms:W3CDTF">2022-11-13T14:03:39Z</dcterms:created>
  <dcterms:modified xsi:type="dcterms:W3CDTF">2022-11-13T18:04:44Z</dcterms:modified>
</cp:coreProperties>
</file>